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7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dirty="0" smtClean="0"/>
              <a:t>Государственная система управления в социальной </a:t>
            </a:r>
            <a:r>
              <a:rPr lang="ru-RU" dirty="0" smtClean="0"/>
              <a:t>сфере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04664"/>
            <a:ext cx="7416824" cy="792088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Понятие и значение государственного управления социальной сферой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Государственное </a:t>
            </a:r>
            <a:r>
              <a:rPr lang="ru-RU" dirty="0" smtClean="0"/>
              <a:t>управление социальными правоотношениями представляет собой одно из приоритетных направлений политики страны и опосредует систему экономико-правовых, организационных мер и мероприятий, целью которых является формирование условий и обеспечение населения социальными ресурсами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Важнейшая цель государственного управления социальной сферы – это обеспечение доступности гражданам социальных благ, которые способны удовлетворить их биологические, экономико-социальные и духовные потребности.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dirty="0" smtClean="0"/>
              <a:t>Эффективность государственного управления социальными </a:t>
            </a:r>
            <a:r>
              <a:rPr lang="ru-RU" sz="2700" dirty="0" smtClean="0"/>
              <a:t>правоотношениями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Научной и практической обоснованности критериев нуждаемости в социальной поддержке различных слоев населения; </a:t>
            </a:r>
            <a:endParaRPr lang="ru-RU" dirty="0" smtClean="0"/>
          </a:p>
          <a:p>
            <a:r>
              <a:rPr lang="ru-RU" dirty="0" smtClean="0"/>
              <a:t>Рационального </a:t>
            </a:r>
            <a:r>
              <a:rPr lang="ru-RU" dirty="0" smtClean="0"/>
              <a:t>использования привлеченных государством ресурсов на осуществление социальной политики; </a:t>
            </a:r>
            <a:endParaRPr lang="ru-RU" dirty="0" smtClean="0"/>
          </a:p>
          <a:p>
            <a:r>
              <a:rPr lang="ru-RU" dirty="0" smtClean="0"/>
              <a:t>Координации </a:t>
            </a:r>
            <a:r>
              <a:rPr lang="ru-RU" dirty="0" smtClean="0"/>
              <a:t>действий органов публичной власти на различных уровнях – федеральном, региональном и муниципальном уровнях.</a:t>
            </a:r>
            <a:br>
              <a:rPr lang="ru-RU" dirty="0" smtClean="0"/>
            </a:br>
            <a:endParaRPr lang="ru-RU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 smtClean="0"/>
              <a:t>Цели </a:t>
            </a:r>
            <a:r>
              <a:rPr lang="ru-RU" sz="3100" dirty="0" smtClean="0"/>
              <a:t>государственного </a:t>
            </a:r>
            <a:r>
              <a:rPr lang="ru-RU" sz="3100" dirty="0" smtClean="0"/>
              <a:t>управления социальной сферой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dirty="0" smtClean="0"/>
              <a:t>отношения на рынке труда – гарантий оплаты труда не ниже установленного государством уровня, охраны прав работника как более уязвимой стороны в трудовых правоотношениях, обеспечение занятости и снижения уровня безработицы; </a:t>
            </a:r>
            <a:endParaRPr lang="ru-RU" dirty="0" smtClean="0"/>
          </a:p>
          <a:p>
            <a:r>
              <a:rPr lang="ru-RU" dirty="0" smtClean="0"/>
              <a:t>обеспечение </a:t>
            </a:r>
            <a:r>
              <a:rPr lang="ru-RU" dirty="0" smtClean="0"/>
              <a:t>экономических условий, в которых трудоспособное население способно получать доход достаточный для удовлетворения социально-экономических потребностей; </a:t>
            </a:r>
            <a:endParaRPr lang="ru-RU" dirty="0" smtClean="0"/>
          </a:p>
          <a:p>
            <a:r>
              <a:rPr lang="ru-RU" dirty="0" smtClean="0"/>
              <a:t>реализация </a:t>
            </a:r>
            <a:r>
              <a:rPr lang="ru-RU" dirty="0" smtClean="0"/>
              <a:t>демографической политики государства – охрана материнства, детства, молодежи; </a:t>
            </a:r>
            <a:endParaRPr lang="ru-RU" dirty="0" smtClean="0"/>
          </a:p>
          <a:p>
            <a:r>
              <a:rPr lang="ru-RU" dirty="0" smtClean="0"/>
              <a:t>поддержка </a:t>
            </a:r>
            <a:r>
              <a:rPr lang="ru-RU" dirty="0" smtClean="0"/>
              <a:t>социально уязвимых слоев населения – реализация инструментов социальных обслуживания, обеспечения, защиты, страхования, пенсионного обеспечения и др.; </a:t>
            </a:r>
            <a:endParaRPr lang="ru-RU" dirty="0" smtClean="0"/>
          </a:p>
          <a:p>
            <a:r>
              <a:rPr lang="ru-RU" dirty="0" smtClean="0"/>
              <a:t>организация </a:t>
            </a:r>
            <a:r>
              <a:rPr lang="ru-RU" dirty="0" smtClean="0"/>
              <a:t>эффективных систем образования, в том числе переподготовки и повышения квалификации; </a:t>
            </a:r>
            <a:endParaRPr lang="ru-RU" dirty="0" smtClean="0"/>
          </a:p>
          <a:p>
            <a:r>
              <a:rPr lang="ru-RU" dirty="0" smtClean="0"/>
              <a:t>развитие </a:t>
            </a:r>
            <a:r>
              <a:rPr lang="ru-RU" dirty="0" smtClean="0"/>
              <a:t>науки; </a:t>
            </a:r>
            <a:endParaRPr lang="ru-RU" dirty="0" smtClean="0"/>
          </a:p>
          <a:p>
            <a:r>
              <a:rPr lang="ru-RU" dirty="0" smtClean="0"/>
              <a:t>организация </a:t>
            </a:r>
            <a:r>
              <a:rPr lang="ru-RU" dirty="0" smtClean="0"/>
              <a:t>и финансирование эффективной системы здравоохранения; предоставление жилья нуждающимся слоям населения, предоставление коммунальных и бытовых услуг; </a:t>
            </a:r>
            <a:endParaRPr lang="ru-RU" dirty="0" smtClean="0"/>
          </a:p>
          <a:p>
            <a:r>
              <a:rPr lang="ru-RU" dirty="0" smtClean="0"/>
              <a:t>формирование </a:t>
            </a:r>
            <a:r>
              <a:rPr lang="ru-RU" dirty="0" smtClean="0"/>
              <a:t>условий для культурного и физического развития населения; реализация туристического потенциала территории; </a:t>
            </a:r>
            <a:endParaRPr lang="ru-RU" dirty="0" smtClean="0"/>
          </a:p>
          <a:p>
            <a:r>
              <a:rPr lang="ru-RU" dirty="0" smtClean="0"/>
              <a:t>обеспечение </a:t>
            </a:r>
            <a:r>
              <a:rPr lang="ru-RU" dirty="0" smtClean="0"/>
              <a:t>безопасных добычи и использования природных ресурсов, охрана природы, ее сохранение и восстановление; </a:t>
            </a:r>
            <a:endParaRPr lang="ru-RU" dirty="0" smtClean="0"/>
          </a:p>
          <a:p>
            <a:r>
              <a:rPr lang="ru-RU" dirty="0" smtClean="0"/>
              <a:t>охрана </a:t>
            </a:r>
            <a:r>
              <a:rPr lang="ru-RU" dirty="0" smtClean="0"/>
              <a:t>социальных прав населения.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dirty="0" smtClean="0"/>
              <a:t>Правительство РФ в государственном управлении социальной сферой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Государственное социальное управление реализуется в России по следующим направлениям: </a:t>
            </a:r>
            <a:endParaRPr lang="ru-RU" dirty="0" smtClean="0"/>
          </a:p>
          <a:p>
            <a:r>
              <a:rPr lang="ru-RU" dirty="0" smtClean="0"/>
              <a:t>законодательное </a:t>
            </a:r>
            <a:r>
              <a:rPr lang="ru-RU" dirty="0" smtClean="0"/>
              <a:t>и иное нормативно-правое регулирование социальной сферы; </a:t>
            </a:r>
            <a:endParaRPr lang="ru-RU" dirty="0" smtClean="0"/>
          </a:p>
          <a:p>
            <a:r>
              <a:rPr lang="ru-RU" dirty="0" smtClean="0"/>
              <a:t>осуществление </a:t>
            </a:r>
            <a:r>
              <a:rPr lang="ru-RU" dirty="0" smtClean="0"/>
              <a:t>гарантированных законом и иными нормативно-правовыми актами социальных прав и интересов граждан; </a:t>
            </a:r>
            <a:endParaRPr lang="ru-RU" dirty="0" smtClean="0"/>
          </a:p>
          <a:p>
            <a:r>
              <a:rPr lang="ru-RU" dirty="0" smtClean="0"/>
              <a:t>контроль </a:t>
            </a:r>
            <a:r>
              <a:rPr lang="ru-RU" dirty="0" smtClean="0"/>
              <a:t>деятельности органов публичной власти и их должностных лиц в области реализации задач социального управления.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0</TotalTime>
  <Words>327</Words>
  <Application>Microsoft Office PowerPoint</Application>
  <PresentationFormat>Экран (4:3)</PresentationFormat>
  <Paragraphs>24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Обычная</vt:lpstr>
      <vt:lpstr>Государственная система управления в социальной сфере</vt:lpstr>
      <vt:lpstr>Понятие и значение государственного управления социальной сферой </vt:lpstr>
      <vt:lpstr>Эффективность государственного управления социальными правоотношениями </vt:lpstr>
      <vt:lpstr>Цели государственного управления социальной сферой </vt:lpstr>
      <vt:lpstr>Правительство РФ в государственном управлении социальной сферой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Государственная система управления в социальной сфере</dc:title>
  <dc:creator>Никита Комолов</dc:creator>
  <cp:lastModifiedBy>Никита Комолов</cp:lastModifiedBy>
  <cp:revision>1</cp:revision>
  <dcterms:created xsi:type="dcterms:W3CDTF">2021-12-01T21:50:33Z</dcterms:created>
  <dcterms:modified xsi:type="dcterms:W3CDTF">2021-12-01T21:55:36Z</dcterms:modified>
</cp:coreProperties>
</file>